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51" r:id="rId6"/>
    <p:sldId id="356" r:id="rId7"/>
    <p:sldId id="357" r:id="rId8"/>
    <p:sldId id="358" r:id="rId9"/>
    <p:sldId id="355" r:id="rId10"/>
    <p:sldId id="339" r:id="rId11"/>
    <p:sldId id="336" r:id="rId12"/>
    <p:sldId id="344" r:id="rId13"/>
    <p:sldId id="345" r:id="rId14"/>
    <p:sldId id="347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5383" autoAdjust="0"/>
  </p:normalViewPr>
  <p:slideViewPr>
    <p:cSldViewPr snapToGrid="0">
      <p:cViewPr varScale="1">
        <p:scale>
          <a:sx n="93" d="100"/>
          <a:sy n="93" d="100"/>
        </p:scale>
        <p:origin x="216" y="45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27/05/25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27/05/25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6EDC-631F-C414-6FA1-92063482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58B3F5-8C04-F5DF-F19B-B6FC5723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03ACF9-A8E0-1111-54DF-8BB807696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FB68B-9260-3815-C9A4-2ADBE42E5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2895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8EE3-C877-58C1-F3D4-E96D39BA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E9B701-8C2C-84B9-90BF-3468485AF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633073-AAD5-03D4-0F8C-BE3F3C327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ACB859-0970-C537-321E-DE6FBCC30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7167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D3D1-9ACF-B82E-3235-D11B4C61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D26A39-1188-F68D-7855-54525D3B2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1A8ADE-B01B-26BA-1D2C-AA5DE3B84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7C2A4-9735-4EDB-1EA5-AF511A6D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483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2</a:t>
            </a:r>
            <a:r>
              <a:rPr lang="en-US" sz="2400" b="0" baseline="30000" noProof="1"/>
              <a:t>nd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third sprint was devoted to more advanced and complex functions, such as figure grouping and the command to create new figures.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2040201"/>
              </p:ext>
            </p:extLst>
          </p:nvPr>
        </p:nvGraphicFramePr>
        <p:xfrm>
          <a:off x="4909626" y="1752696"/>
          <a:ext cx="6233869" cy="36877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Mirror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Ungroup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New Shape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</a:t>
            </a:r>
            <a:r>
              <a:rPr lang="en-US" b="1" noProof="1">
                <a:solidFill>
                  <a:prstClr val="black"/>
                </a:solidFill>
              </a:rPr>
              <a:t>) Bring To Back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</a:t>
            </a:r>
            <a:r>
              <a:rPr lang="en-US" b="1" noProof="1">
                <a:solidFill>
                  <a:prstClr val="black"/>
                </a:solidFill>
              </a:rPr>
              <a:t>) Bring To Front functionality</a:t>
            </a:r>
            <a:endParaRPr lang="it-IT" dirty="0"/>
          </a:p>
        </p:txBody>
      </p:sp>
      <p:pic>
        <p:nvPicPr>
          <p:cNvPr id="8" name="Segnaposto contenuto 7" descr="Immagine che contiene software, diagramma, schermata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25EBF795-902E-6865-D6EA-E23AAC1475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 descr="Immagine che contiene software, Icona del computer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DFA84550-2CA2-0156-C3FB-6B840B0C6F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3CB8-7A6B-2FAF-35EB-0E3205A0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FA148DA6-B7EC-2D7D-A033-FCE955FA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853400-3A51-5C4C-A5AD-9A7D86B8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201A9-6BAA-3C88-1441-E59031AB7695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</a:t>
            </a:r>
            <a:r>
              <a:rPr lang="en-US" b="1" noProof="1">
                <a:solidFill>
                  <a:prstClr val="black"/>
                </a:solidFill>
              </a:rPr>
              <a:t>. 3) Rotation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E8140B-DA9D-52F1-D40D-FB2C0DF7B793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</a:t>
            </a:r>
            <a:r>
              <a:rPr lang="en-US" b="1" noProof="1">
                <a:solidFill>
                  <a:prstClr val="black"/>
                </a:solidFill>
              </a:rPr>
              <a:t>) Text as a shape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261C5D2-D419-1091-5E28-65EEA5F186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CF61B2-BC4B-09EF-A45E-1773AE97DA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211155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1141-71CC-B53D-56A5-626B2580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89DA5B9F-9F5D-39B0-A756-82E3E2D9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15CA-E0BF-7345-07EC-6C0280BE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A9CE7B-4A82-DB39-8B5D-0B511E6C4DA2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5) Zoom in functionality 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AABC6-EAB6-239A-EAEB-9A87082DC61B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6) Zoom out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C06BCAA-C748-09E7-730E-44459BF145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33E93B-2BED-89EE-0CE6-7CBBA2B684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18962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B97E-C961-05CD-5D01-46E07F8D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6F488A93-6C17-FBD0-6467-A255157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8698BD-6DA6-AD26-89FB-9CCA00E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5CDF00-FCE4-A479-0EAB-C7BA5F9BCC0C}"/>
              </a:ext>
            </a:extLst>
          </p:cNvPr>
          <p:cNvSpPr txBox="1"/>
          <p:nvPr/>
        </p:nvSpPr>
        <p:spPr>
          <a:xfrm>
            <a:off x="4093874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7) Stretch functionality 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4B46CF0-49DE-C8AD-C880-1198F6CAD8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4093874" y="1723778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7092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 - CLASS DIAGRAM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568092" y="2246972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8)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Segnaposto contenuto 6" descr="Immagine che contiene schizzo, diagramma, disegno, Piano&#10;&#10;Il contenuto generato dall'IA potrebbe non essere corretto.">
            <a:extLst>
              <a:ext uri="{FF2B5EF4-FFF2-40B4-BE49-F238E27FC236}">
                <a16:creationId xmlns:a16="http://schemas.microsoft.com/office/drawing/2014/main" id="{934D0FB1-B3EE-28B3-CA47-1E301DA360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2407514" y="1289790"/>
            <a:ext cx="4160578" cy="5392274"/>
          </a:xfrm>
        </p:spPr>
      </p:pic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762068"/>
            <a:ext cx="3144837" cy="3687763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All planned user stories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In addition, user stories n. 27 and user story n. 29 planned for the next sprint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Therefore, it was decided to increase the project velocity from 32 story points to 35 story points.</a:t>
            </a:r>
            <a:endParaRPr lang="en-GB" dirty="0"/>
          </a:p>
        </p:txBody>
      </p:sp>
      <p:pic>
        <p:nvPicPr>
          <p:cNvPr id="9" name="Segnaposto contenuto 8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2108CB6D-28CD-8B5B-B2C3-6E536D7EB7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294313" y="1598835"/>
            <a:ext cx="6192837" cy="365119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7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5294313" y="526887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9)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pic>
        <p:nvPicPr>
          <p:cNvPr id="5" name="Immagine 4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6BEBDF3A-AD5E-9978-0832-7A8F9E03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" y="1399032"/>
            <a:ext cx="8621553" cy="4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10)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1258438-616A-E726-2B7E-A67FF990D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1393594" y="1513959"/>
            <a:ext cx="9359578" cy="3878939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448</TotalTime>
  <Words>278</Words>
  <Application>Microsoft Macintosh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Personalizzato</vt:lpstr>
      <vt:lpstr>Project work</vt:lpstr>
      <vt:lpstr>2nd sprint release</vt:lpstr>
      <vt:lpstr>2nd sprint release</vt:lpstr>
      <vt:lpstr>2nd sprint release</vt:lpstr>
      <vt:lpstr>2nd sprint release</vt:lpstr>
      <vt:lpstr>2nd sprint release - CLASS DIAGRAM</vt:lpstr>
      <vt:lpstr>2nd sprint review</vt:lpstr>
      <vt:lpstr>2nd sprint retrospective</vt:lpstr>
      <vt:lpstr>Burndown chart</vt:lpstr>
      <vt:lpstr>3rd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44</cp:revision>
  <dcterms:created xsi:type="dcterms:W3CDTF">2025-05-13T18:04:25Z</dcterms:created>
  <dcterms:modified xsi:type="dcterms:W3CDTF">2025-05-27T19:45:18Z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